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8" r:id="rId2"/>
    <p:sldId id="256" r:id="rId3"/>
    <p:sldId id="257" r:id="rId4"/>
    <p:sldId id="259" r:id="rId5"/>
    <p:sldId id="260" r:id="rId6"/>
    <p:sldId id="271" r:id="rId7"/>
    <p:sldId id="261" r:id="rId8"/>
    <p:sldId id="272" r:id="rId9"/>
  </p:sldIdLst>
  <p:sldSz cx="9144000" cy="5143500" type="screen16x9"/>
  <p:notesSz cx="6858000" cy="9144000"/>
  <p:embeddedFontLst>
    <p:embeddedFont>
      <p:font typeface="Adobe Kaiti Std R" panose="02020400000000000000"/>
      <p:regular r:id="rId11"/>
    </p:embeddedFont>
    <p:embeddedFont>
      <p:font typeface="Amatic SC" panose="00000500000000000000" pitchFamily="2" charset="-79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stellar" panose="020A0402060406010301" pitchFamily="18" charset="0"/>
      <p:regular r:id="rId18"/>
    </p:embeddedFont>
    <p:embeddedFont>
      <p:font typeface="Merriweather" panose="00000500000000000000" pitchFamily="2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Perpetua Titling MT" panose="02020502060505020804" pitchFamily="18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ira Rifdah" userId="2c2116d88b45375f" providerId="LiveId" clId="{8C280AC7-86ED-46A8-9BDD-45A46C827C8A}"/>
    <pc:docChg chg="custSel delSld modSld sldOrd">
      <pc:chgData name="Evira Rifdah" userId="2c2116d88b45375f" providerId="LiveId" clId="{8C280AC7-86ED-46A8-9BDD-45A46C827C8A}" dt="2021-10-14T10:14:32.996" v="229" actId="113"/>
      <pc:docMkLst>
        <pc:docMk/>
      </pc:docMkLst>
      <pc:sldChg chg="modSp mod modTransition">
        <pc:chgData name="Evira Rifdah" userId="2c2116d88b45375f" providerId="LiveId" clId="{8C280AC7-86ED-46A8-9BDD-45A46C827C8A}" dt="2021-10-14T10:12:16.077" v="224" actId="1076"/>
        <pc:sldMkLst>
          <pc:docMk/>
          <pc:sldMk cId="0" sldId="256"/>
        </pc:sldMkLst>
        <pc:spChg chg="mod">
          <ac:chgData name="Evira Rifdah" userId="2c2116d88b45375f" providerId="LiveId" clId="{8C280AC7-86ED-46A8-9BDD-45A46C827C8A}" dt="2021-10-14T10:12:03.622" v="221" actId="14100"/>
          <ac:spMkLst>
            <pc:docMk/>
            <pc:sldMk cId="0" sldId="256"/>
            <ac:spMk id="2" creationId="{A3FFEA6F-9B7B-4EFE-B171-36DFD33F8CC9}"/>
          </ac:spMkLst>
        </pc:spChg>
        <pc:spChg chg="mod">
          <ac:chgData name="Evira Rifdah" userId="2c2116d88b45375f" providerId="LiveId" clId="{8C280AC7-86ED-46A8-9BDD-45A46C827C8A}" dt="2021-10-14T10:12:16.077" v="224" actId="1076"/>
          <ac:spMkLst>
            <pc:docMk/>
            <pc:sldMk cId="0" sldId="256"/>
            <ac:spMk id="1891" creationId="{00000000-0000-0000-0000-000000000000}"/>
          </ac:spMkLst>
        </pc:spChg>
      </pc:sldChg>
      <pc:sldChg chg="modSp mod ord modTransition">
        <pc:chgData name="Evira Rifdah" userId="2c2116d88b45375f" providerId="LiveId" clId="{8C280AC7-86ED-46A8-9BDD-45A46C827C8A}" dt="2021-10-14T10:14:32.996" v="229" actId="113"/>
        <pc:sldMkLst>
          <pc:docMk/>
          <pc:sldMk cId="0" sldId="257"/>
        </pc:sldMkLst>
        <pc:spChg chg="mod">
          <ac:chgData name="Evira Rifdah" userId="2c2116d88b45375f" providerId="LiveId" clId="{8C280AC7-86ED-46A8-9BDD-45A46C827C8A}" dt="2021-10-14T10:14:32.996" v="229" actId="113"/>
          <ac:spMkLst>
            <pc:docMk/>
            <pc:sldMk cId="0" sldId="257"/>
            <ac:spMk id="2" creationId="{501A55F1-51BC-4BC6-8BE7-8BDBA6E09725}"/>
          </ac:spMkLst>
        </pc:spChg>
      </pc:sldChg>
      <pc:sldChg chg="ord modTransition">
        <pc:chgData name="Evira Rifdah" userId="2c2116d88b45375f" providerId="LiveId" clId="{8C280AC7-86ED-46A8-9BDD-45A46C827C8A}" dt="2021-10-14T10:07:48.742" v="202"/>
        <pc:sldMkLst>
          <pc:docMk/>
          <pc:sldMk cId="0" sldId="258"/>
        </pc:sldMkLst>
      </pc:sldChg>
      <pc:sldChg chg="modSp mod modTransition">
        <pc:chgData name="Evira Rifdah" userId="2c2116d88b45375f" providerId="LiveId" clId="{8C280AC7-86ED-46A8-9BDD-45A46C827C8A}" dt="2021-10-14T10:09:03.182" v="211"/>
        <pc:sldMkLst>
          <pc:docMk/>
          <pc:sldMk cId="0" sldId="259"/>
        </pc:sldMkLst>
        <pc:spChg chg="mod">
          <ac:chgData name="Evira Rifdah" userId="2c2116d88b45375f" providerId="LiveId" clId="{8C280AC7-86ED-46A8-9BDD-45A46C827C8A}" dt="2021-10-14T09:56:23.426" v="51" actId="255"/>
          <ac:spMkLst>
            <pc:docMk/>
            <pc:sldMk cId="0" sldId="259"/>
            <ac:spMk id="2" creationId="{3F8576D1-4F97-4C15-B7E6-1C805D824CD2}"/>
          </ac:spMkLst>
        </pc:spChg>
        <pc:spChg chg="mod">
          <ac:chgData name="Evira Rifdah" userId="2c2116d88b45375f" providerId="LiveId" clId="{8C280AC7-86ED-46A8-9BDD-45A46C827C8A}" dt="2021-10-14T09:56:32.595" v="52" actId="14100"/>
          <ac:spMkLst>
            <pc:docMk/>
            <pc:sldMk cId="0" sldId="259"/>
            <ac:spMk id="3" creationId="{66D60F32-4842-41F3-BF27-CD0F8C811EE6}"/>
          </ac:spMkLst>
        </pc:spChg>
        <pc:spChg chg="mod">
          <ac:chgData name="Evira Rifdah" userId="2c2116d88b45375f" providerId="LiveId" clId="{8C280AC7-86ED-46A8-9BDD-45A46C827C8A}" dt="2021-10-14T09:52:20.174" v="33" actId="14100"/>
          <ac:spMkLst>
            <pc:docMk/>
            <pc:sldMk cId="0" sldId="259"/>
            <ac:spMk id="7" creationId="{4CC27004-E250-4D0D-8F92-51879B759481}"/>
          </ac:spMkLst>
        </pc:spChg>
      </pc:sldChg>
      <pc:sldChg chg="modSp mod modTransition">
        <pc:chgData name="Evira Rifdah" userId="2c2116d88b45375f" providerId="LiveId" clId="{8C280AC7-86ED-46A8-9BDD-45A46C827C8A}" dt="2021-10-14T10:09:24.795" v="214"/>
        <pc:sldMkLst>
          <pc:docMk/>
          <pc:sldMk cId="0" sldId="260"/>
        </pc:sldMkLst>
        <pc:spChg chg="mod">
          <ac:chgData name="Evira Rifdah" userId="2c2116d88b45375f" providerId="LiveId" clId="{8C280AC7-86ED-46A8-9BDD-45A46C827C8A}" dt="2021-10-14T09:53:54.129" v="42" actId="255"/>
          <ac:spMkLst>
            <pc:docMk/>
            <pc:sldMk cId="0" sldId="260"/>
            <ac:spMk id="2" creationId="{ABCB5377-767A-43D2-A29F-718FED09E1BE}"/>
          </ac:spMkLst>
        </pc:spChg>
        <pc:spChg chg="mod">
          <ac:chgData name="Evira Rifdah" userId="2c2116d88b45375f" providerId="LiveId" clId="{8C280AC7-86ED-46A8-9BDD-45A46C827C8A}" dt="2021-10-14T09:52:47.099" v="34" actId="13822"/>
          <ac:spMkLst>
            <pc:docMk/>
            <pc:sldMk cId="0" sldId="260"/>
            <ac:spMk id="7" creationId="{1F28799E-D9DC-450E-AFEA-9250F88BDDE3}"/>
          </ac:spMkLst>
        </pc:spChg>
        <pc:spChg chg="mod">
          <ac:chgData name="Evira Rifdah" userId="2c2116d88b45375f" providerId="LiveId" clId="{8C280AC7-86ED-46A8-9BDD-45A46C827C8A}" dt="2021-10-14T09:52:58.535" v="37" actId="13822"/>
          <ac:spMkLst>
            <pc:docMk/>
            <pc:sldMk cId="0" sldId="260"/>
            <ac:spMk id="11" creationId="{9E5E68FE-C1DA-4D15-A922-B8A63BD12E27}"/>
          </ac:spMkLst>
        </pc:spChg>
      </pc:sldChg>
      <pc:sldChg chg="modSp mod modTransition">
        <pc:chgData name="Evira Rifdah" userId="2c2116d88b45375f" providerId="LiveId" clId="{8C280AC7-86ED-46A8-9BDD-45A46C827C8A}" dt="2021-10-14T10:09:34.453" v="216"/>
        <pc:sldMkLst>
          <pc:docMk/>
          <pc:sldMk cId="0" sldId="261"/>
        </pc:sldMkLst>
        <pc:spChg chg="mod">
          <ac:chgData name="Evira Rifdah" userId="2c2116d88b45375f" providerId="LiveId" clId="{8C280AC7-86ED-46A8-9BDD-45A46C827C8A}" dt="2021-10-14T09:57:27.557" v="54" actId="207"/>
          <ac:spMkLst>
            <pc:docMk/>
            <pc:sldMk cId="0" sldId="261"/>
            <ac:spMk id="2" creationId="{D3718BD0-F7D2-4E3E-ADF8-3D4491C9F12C}"/>
          </ac:spMkLst>
        </pc:spChg>
        <pc:spChg chg="mod">
          <ac:chgData name="Evira Rifdah" userId="2c2116d88b45375f" providerId="LiveId" clId="{8C280AC7-86ED-46A8-9BDD-45A46C827C8A}" dt="2021-10-14T09:57:59.494" v="58" actId="13822"/>
          <ac:spMkLst>
            <pc:docMk/>
            <pc:sldMk cId="0" sldId="261"/>
            <ac:spMk id="4" creationId="{061555A1-EE3F-4AD1-80F5-2AD2B30EC346}"/>
          </ac:spMkLst>
        </pc:spChg>
        <pc:spChg chg="mod">
          <ac:chgData name="Evira Rifdah" userId="2c2116d88b45375f" providerId="LiveId" clId="{8C280AC7-86ED-46A8-9BDD-45A46C827C8A}" dt="2021-10-14T09:59:11.110" v="60" actId="113"/>
          <ac:spMkLst>
            <pc:docMk/>
            <pc:sldMk cId="0" sldId="261"/>
            <ac:spMk id="8" creationId="{B6064AD5-3B5C-409D-8FCE-C672DCD7FFE2}"/>
          </ac:spMkLst>
        </pc:spChg>
      </pc:sldChg>
      <pc:sldChg chg="modSp mod modTransition">
        <pc:chgData name="Evira Rifdah" userId="2c2116d88b45375f" providerId="LiveId" clId="{8C280AC7-86ED-46A8-9BDD-45A46C827C8A}" dt="2021-10-14T10:09:31.247" v="215"/>
        <pc:sldMkLst>
          <pc:docMk/>
          <pc:sldMk cId="0" sldId="271"/>
        </pc:sldMkLst>
        <pc:spChg chg="mod">
          <ac:chgData name="Evira Rifdah" userId="2c2116d88b45375f" providerId="LiveId" clId="{8C280AC7-86ED-46A8-9BDD-45A46C827C8A}" dt="2021-10-14T09:55:33.098" v="48" actId="207"/>
          <ac:spMkLst>
            <pc:docMk/>
            <pc:sldMk cId="0" sldId="271"/>
            <ac:spMk id="2" creationId="{415DA7B9-75F1-4DB0-9AA7-F5E73F1B1541}"/>
          </ac:spMkLst>
        </pc:spChg>
        <pc:spChg chg="mod">
          <ac:chgData name="Evira Rifdah" userId="2c2116d88b45375f" providerId="LiveId" clId="{8C280AC7-86ED-46A8-9BDD-45A46C827C8A}" dt="2021-10-14T09:54:31.356" v="43" actId="13822"/>
          <ac:spMkLst>
            <pc:docMk/>
            <pc:sldMk cId="0" sldId="271"/>
            <ac:spMk id="4" creationId="{4D816764-3F69-4941-8662-D5B250C6FDCC}"/>
          </ac:spMkLst>
        </pc:spChg>
        <pc:spChg chg="mod">
          <ac:chgData name="Evira Rifdah" userId="2c2116d88b45375f" providerId="LiveId" clId="{8C280AC7-86ED-46A8-9BDD-45A46C827C8A}" dt="2021-10-14T09:54:45.685" v="45" actId="13822"/>
          <ac:spMkLst>
            <pc:docMk/>
            <pc:sldMk cId="0" sldId="271"/>
            <ac:spMk id="5" creationId="{659A4C20-195D-445D-ACD2-92604450FAEA}"/>
          </ac:spMkLst>
        </pc:spChg>
      </pc:sldChg>
      <pc:sldChg chg="addSp delSp modSp mod modTransition">
        <pc:chgData name="Evira Rifdah" userId="2c2116d88b45375f" providerId="LiveId" clId="{8C280AC7-86ED-46A8-9BDD-45A46C827C8A}" dt="2021-10-14T10:09:40.139" v="217"/>
        <pc:sldMkLst>
          <pc:docMk/>
          <pc:sldMk cId="0" sldId="272"/>
        </pc:sldMkLst>
        <pc:spChg chg="add del mod">
          <ac:chgData name="Evira Rifdah" userId="2c2116d88b45375f" providerId="LiveId" clId="{8C280AC7-86ED-46A8-9BDD-45A46C827C8A}" dt="2021-10-14T10:01:49.831" v="172" actId="478"/>
          <ac:spMkLst>
            <pc:docMk/>
            <pc:sldMk cId="0" sldId="272"/>
            <ac:spMk id="2" creationId="{02803BD6-3B17-46D0-96A7-2E6187BBA9A9}"/>
          </ac:spMkLst>
        </pc:spChg>
        <pc:spChg chg="add mod">
          <ac:chgData name="Evira Rifdah" userId="2c2116d88b45375f" providerId="LiveId" clId="{8C280AC7-86ED-46A8-9BDD-45A46C827C8A}" dt="2021-10-14T10:05:57.995" v="198" actId="1076"/>
          <ac:spMkLst>
            <pc:docMk/>
            <pc:sldMk cId="0" sldId="272"/>
            <ac:spMk id="3" creationId="{AB925337-D064-44DC-A205-56A351DEF215}"/>
          </ac:spMkLst>
        </pc:spChg>
        <pc:spChg chg="del mod">
          <ac:chgData name="Evira Rifdah" userId="2c2116d88b45375f" providerId="LiveId" clId="{8C280AC7-86ED-46A8-9BDD-45A46C827C8A}" dt="2021-10-14T09:59:28.795" v="73" actId="478"/>
          <ac:spMkLst>
            <pc:docMk/>
            <pc:sldMk cId="0" sldId="272"/>
            <ac:spMk id="2042" creationId="{00000000-0000-0000-0000-000000000000}"/>
          </ac:spMkLst>
        </pc:spChg>
        <pc:spChg chg="del mod">
          <ac:chgData name="Evira Rifdah" userId="2c2116d88b45375f" providerId="LiveId" clId="{8C280AC7-86ED-46A8-9BDD-45A46C827C8A}" dt="2021-10-14T09:59:56.467" v="128" actId="478"/>
          <ac:spMkLst>
            <pc:docMk/>
            <pc:sldMk cId="0" sldId="272"/>
            <ac:spMk id="2043" creationId="{00000000-0000-0000-0000-000000000000}"/>
          </ac:spMkLst>
        </pc:spChg>
        <pc:spChg chg="del mod">
          <ac:chgData name="Evira Rifdah" userId="2c2116d88b45375f" providerId="LiveId" clId="{8C280AC7-86ED-46A8-9BDD-45A46C827C8A}" dt="2021-10-14T09:59:41.451" v="93" actId="478"/>
          <ac:spMkLst>
            <pc:docMk/>
            <pc:sldMk cId="0" sldId="272"/>
            <ac:spMk id="2044" creationId="{00000000-0000-0000-0000-000000000000}"/>
          </ac:spMkLst>
        </pc:spChg>
        <pc:spChg chg="del mod">
          <ac:chgData name="Evira Rifdah" userId="2c2116d88b45375f" providerId="LiveId" clId="{8C280AC7-86ED-46A8-9BDD-45A46C827C8A}" dt="2021-10-14T09:59:34.771" v="88" actId="478"/>
          <ac:spMkLst>
            <pc:docMk/>
            <pc:sldMk cId="0" sldId="272"/>
            <ac:spMk id="2045" creationId="{00000000-0000-0000-0000-000000000000}"/>
          </ac:spMkLst>
        </pc:spChg>
        <pc:spChg chg="del mod">
          <ac:chgData name="Evira Rifdah" userId="2c2116d88b45375f" providerId="LiveId" clId="{8C280AC7-86ED-46A8-9BDD-45A46C827C8A}" dt="2021-10-14T09:59:49.581" v="107" actId="478"/>
          <ac:spMkLst>
            <pc:docMk/>
            <pc:sldMk cId="0" sldId="272"/>
            <ac:spMk id="2046" creationId="{00000000-0000-0000-0000-000000000000}"/>
          </ac:spMkLst>
        </pc:spChg>
        <pc:spChg chg="del mod">
          <ac:chgData name="Evira Rifdah" userId="2c2116d88b45375f" providerId="LiveId" clId="{8C280AC7-86ED-46A8-9BDD-45A46C827C8A}" dt="2021-10-14T10:00:00.088" v="147" actId="478"/>
          <ac:spMkLst>
            <pc:docMk/>
            <pc:sldMk cId="0" sldId="272"/>
            <ac:spMk id="2047" creationId="{00000000-0000-0000-0000-000000000000}"/>
          </ac:spMkLst>
        </pc:spChg>
      </pc:sldChg>
      <pc:sldChg chg="del">
        <pc:chgData name="Evira Rifdah" userId="2c2116d88b45375f" providerId="LiveId" clId="{8C280AC7-86ED-46A8-9BDD-45A46C827C8A}" dt="2021-10-14T10:09:42.655" v="218" actId="47"/>
        <pc:sldMkLst>
          <pc:docMk/>
          <pc:sldMk cId="0" sldId="282"/>
        </pc:sldMkLst>
      </pc:sldChg>
    </pc:docChg>
  </pc:docChgLst>
</pc:chgInfo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15"/>
          <p:cNvSpPr txBox="1">
            <a:spLocks noGrp="1"/>
          </p:cNvSpPr>
          <p:nvPr>
            <p:ph type="subTitle" idx="4294967295"/>
          </p:nvPr>
        </p:nvSpPr>
        <p:spPr>
          <a:xfrm>
            <a:off x="2888672" y="595627"/>
            <a:ext cx="4187537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sz="3600" b="1" dirty="0">
                <a:latin typeface="Perpetua Titling MT" panose="02020502060505020804" pitchFamily="18" charset="0"/>
              </a:rPr>
              <a:t>KELOMPOK 5</a:t>
            </a:r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3065496" y="1539628"/>
            <a:ext cx="5713500" cy="2849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dirty="0"/>
              <a:t>AHMAD RUDIANTO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dirty="0"/>
              <a:t>DIAN RAHMAWATI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dirty="0"/>
              <a:t>EVIRA RIFDAH </a:t>
            </a:r>
            <a:r>
              <a:rPr lang="id-ID" sz="2800" dirty="0"/>
              <a:t>SANIA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dirty="0"/>
              <a:t>TWISTA DIAH AINISYAH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dirty="0"/>
              <a:t>M. SIDDIQ HAICHAL</a:t>
            </a:r>
            <a:endParaRPr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188C8B-B176-48D8-9608-AE4468BA6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9479"/>
            <a:ext cx="2863947" cy="28398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659948" y="259771"/>
            <a:ext cx="5626678" cy="12054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PENERAPAN ILMU KOMPUTER BESERTA PERKEMBANGANNYA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FFEA6F-9B7B-4EFE-B171-36DFD33F8CC9}"/>
              </a:ext>
            </a:extLst>
          </p:cNvPr>
          <p:cNvSpPr/>
          <p:nvPr/>
        </p:nvSpPr>
        <p:spPr>
          <a:xfrm>
            <a:off x="1771650" y="1805941"/>
            <a:ext cx="5403274" cy="307778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id-ID"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ILMU PENGETAHUAN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EKONOMI DAN BISNIS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PERBANKAN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INDUSTRI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2400" dirty="0">
                <a:solidFill>
                  <a:schemeClr val="tx2">
                    <a:lumMod val="10000"/>
                  </a:schemeClr>
                </a:solidFill>
                <a:latin typeface="Perpetua Titling MT" panose="02020502060505020804" pitchFamily="18" charset="0"/>
              </a:rPr>
              <a:t>PERMAINAN (GAME)</a:t>
            </a:r>
            <a:endParaRPr lang="en-US" sz="2400" dirty="0">
              <a:solidFill>
                <a:schemeClr val="tx2">
                  <a:lumMod val="10000"/>
                </a:schemeClr>
              </a:solidFill>
              <a:latin typeface="Perpetua Titling MT" panose="020205020605050208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2433604" y="160800"/>
            <a:ext cx="4183127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>
                <a:latin typeface="Adobe Kaiti Std R" panose="02020400000000000000" pitchFamily="18" charset="-128"/>
                <a:ea typeface="Adobe Kaiti Std R" panose="02020400000000000000" pitchFamily="18" charset="-128"/>
              </a:rPr>
              <a:t>ILMU PENGETAHUAN</a:t>
            </a:r>
            <a:endParaRPr sz="2400" dirty="0"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1A55F1-51BC-4BC6-8BE7-8BDBA6E09725}"/>
              </a:ext>
            </a:extLst>
          </p:cNvPr>
          <p:cNvSpPr/>
          <p:nvPr/>
        </p:nvSpPr>
        <p:spPr>
          <a:xfrm>
            <a:off x="301335" y="904589"/>
            <a:ext cx="8447664" cy="374014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PENERAPAN KOMPUTER</a:t>
            </a:r>
            <a:endParaRPr lang="id-ID" sz="1200" i="0" dirty="0">
              <a:solidFill>
                <a:schemeClr val="tx1">
                  <a:lumMod val="50000"/>
                </a:schemeClr>
              </a:solidFill>
              <a:effectLst/>
              <a:latin typeface="Adobe Kaiti Std R" panose="02020400000000000000" pitchFamily="18" charset="-128"/>
              <a:ea typeface="Adobe Kaiti Std R" panose="02020400000000000000"/>
            </a:endParaRPr>
          </a:p>
          <a:p>
            <a:endParaRPr lang="id-ID" sz="1200" i="0" dirty="0">
              <a:solidFill>
                <a:schemeClr val="tx1">
                  <a:lumMod val="50000"/>
                </a:schemeClr>
              </a:solidFill>
              <a:effectLst/>
              <a:latin typeface="Adobe Kaiti Std R" panose="02020400000000000000" pitchFamily="18" charset="-128"/>
              <a:ea typeface="Adobe Kaiti Std R" panose="02020400000000000000"/>
            </a:endParaRPr>
          </a:p>
          <a:p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 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I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l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mu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Pengetahuan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digunakan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untuk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pengolahan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data pada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aplikasi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teknik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karena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kecepatan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ketepatannya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memudahkan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menyelesaikan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perhitungan2 yang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sulit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rumit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waktu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yang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cepat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Penerapan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juga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memudahkan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penelitian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riset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pengembangan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yang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berbahaya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jika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dilakukan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oleh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manusia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yg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membutuhkan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biaya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yang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besar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dengan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bantuan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simulasi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.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Contoh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penerapan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id-ID" sz="1200" dirty="0">
                <a:solidFill>
                  <a:schemeClr val="tx1">
                    <a:lumMod val="50000"/>
                  </a:schemeClr>
                </a:solidFill>
                <a:latin typeface="Adobe Kaiti Std R" panose="02020400000000000000" pitchFamily="18" charset="-128"/>
                <a:ea typeface="Adobe Kaiti Std R" panose="02020400000000000000"/>
              </a:rPr>
              <a:t>bidang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ilmu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pengetahuan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;</a:t>
            </a:r>
          </a:p>
          <a:p>
            <a:endParaRPr lang="id-ID" sz="1200" i="0" dirty="0">
              <a:solidFill>
                <a:schemeClr val="tx1">
                  <a:lumMod val="50000"/>
                </a:schemeClr>
              </a:solidFill>
              <a:effectLst/>
              <a:latin typeface="Adobe Kaiti Std R" panose="02020400000000000000" pitchFamily="18" charset="-128"/>
              <a:ea typeface="Adobe Kaiti Std R" panose="02020400000000000000"/>
            </a:endParaRPr>
          </a:p>
          <a:p>
            <a:pPr marL="228600" indent="-228600">
              <a:buFont typeface="+mj-lt"/>
              <a:buAutoNum type="alphaUcPeriod"/>
            </a:pP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Para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ahli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nuklir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dapat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membuat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model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rekator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nuklir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p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layer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t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</a:t>
            </a:r>
            <a:r>
              <a:rPr lang="id-ID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perlu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membuat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model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sebenarnya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(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menghindari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biaya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resiko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bahaya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nuklir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) </a:t>
            </a:r>
            <a:endParaRPr lang="id-ID" sz="1200" dirty="0">
              <a:solidFill>
                <a:schemeClr val="tx1">
                  <a:lumMod val="50000"/>
                </a:schemeClr>
              </a:solidFill>
              <a:latin typeface="Adobe Kaiti Std R" panose="02020400000000000000" pitchFamily="18" charset="-128"/>
              <a:ea typeface="Adobe Kaiti Std R" panose="02020400000000000000"/>
            </a:endParaRPr>
          </a:p>
          <a:p>
            <a:pPr marL="228600" indent="-228600">
              <a:buFont typeface="+mj-lt"/>
              <a:buAutoNum type="alphaUcPeriod"/>
            </a:pP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Para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ahli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kimia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dapat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menggunakan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untuk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membuat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model-model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molekul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dan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melihat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reaksi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kimia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melalui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simulasi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pencampuran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masing2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molekul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. Ahli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geologi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menggunakan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untuk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mempelarai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keadaan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tanah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serta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countour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dari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suatu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daerah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. </a:t>
            </a:r>
            <a:endParaRPr lang="id-ID" sz="1200" i="0" dirty="0">
              <a:solidFill>
                <a:schemeClr val="tx1">
                  <a:lumMod val="50000"/>
                </a:schemeClr>
              </a:solidFill>
              <a:effectLst/>
              <a:latin typeface="Adobe Kaiti Std R" panose="02020400000000000000" pitchFamily="18" charset="-128"/>
              <a:ea typeface="Adobe Kaiti Std R" panose="02020400000000000000"/>
            </a:endParaRPr>
          </a:p>
          <a:p>
            <a:pPr marL="228600" indent="-228600">
              <a:buFont typeface="+mj-lt"/>
              <a:buAutoNum type="alphaUcPeriod"/>
            </a:pP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Para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ahli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perancangan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bentuk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misalnya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perancangan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tata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ruang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,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mobil,arsitektur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bangunan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/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rumah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,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menggunakan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aplikasi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dari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computer aided design (CAD), program software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yg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sering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digunakan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adalah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AUTOCAD. </a:t>
            </a:r>
            <a:endParaRPr lang="id-ID" sz="1200" dirty="0">
              <a:solidFill>
                <a:schemeClr val="tx1">
                  <a:lumMod val="50000"/>
                </a:schemeClr>
              </a:solidFill>
              <a:latin typeface="Adobe Kaiti Std R" panose="02020400000000000000" pitchFamily="18" charset="-128"/>
              <a:ea typeface="Adobe Kaiti Std R" panose="02020400000000000000"/>
            </a:endParaRPr>
          </a:p>
          <a:p>
            <a:pPr marL="228600" indent="-228600">
              <a:buFont typeface="+mj-lt"/>
              <a:buAutoNum type="alphaUcPeriod"/>
            </a:pP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Perjalanan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ke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ruang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angkasa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yg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memerlukan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ribuan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pekerjaan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mendetail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sangat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dimudahkan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dengan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bantuan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dimana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pengawasan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dapat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dilakukan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melalui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control di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stasiun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bumi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maupun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yg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ada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dalam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pesawat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. </a:t>
            </a:r>
            <a:endParaRPr lang="id-ID" sz="1200" dirty="0">
              <a:solidFill>
                <a:schemeClr val="tx1">
                  <a:lumMod val="50000"/>
                </a:schemeClr>
              </a:solidFill>
              <a:latin typeface="Adobe Kaiti Std R" panose="02020400000000000000" pitchFamily="18" charset="-128"/>
              <a:ea typeface="Adobe Kaiti Std R" panose="02020400000000000000"/>
            </a:endParaRPr>
          </a:p>
          <a:p>
            <a:pPr marL="228600" indent="-228600">
              <a:buFont typeface="+mj-lt"/>
              <a:buAutoNum type="alphaUcPeriod"/>
            </a:pP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Untuk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melakukan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pengolahan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data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penelitian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,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khususnya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analisis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data statistic,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aplikasi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komputer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pengolahan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data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sangat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memudahkan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 para 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peneliti</a:t>
            </a:r>
            <a:r>
              <a:rPr lang="en-US" sz="1200" i="0" dirty="0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/</a:t>
            </a:r>
            <a:r>
              <a:rPr lang="en-US" sz="1200" i="0" dirty="0" err="1">
                <a:solidFill>
                  <a:schemeClr val="tx1">
                    <a:lumMod val="50000"/>
                  </a:schemeClr>
                </a:solidFill>
                <a:effectLst/>
                <a:latin typeface="Adobe Kaiti Std R" panose="02020400000000000000" pitchFamily="18" charset="-128"/>
                <a:ea typeface="Adobe Kaiti Std R" panose="02020400000000000000"/>
              </a:rPr>
              <a:t>pengguna</a:t>
            </a:r>
            <a:endParaRPr lang="en-US" sz="1200" dirty="0">
              <a:solidFill>
                <a:schemeClr val="tx1">
                  <a:lumMod val="50000"/>
                </a:schemeClr>
              </a:solidFill>
              <a:latin typeface="Adobe Kaiti Std R" panose="02020400000000000000" pitchFamily="18" charset="-128"/>
              <a:ea typeface="Adobe Kaiti Std R" panose="0202040000000000000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3F8576D1-4F97-4C15-B7E6-1C805D824CD2}"/>
              </a:ext>
            </a:extLst>
          </p:cNvPr>
          <p:cNvSpPr/>
          <p:nvPr/>
        </p:nvSpPr>
        <p:spPr>
          <a:xfrm>
            <a:off x="2208068" y="160799"/>
            <a:ext cx="4727864" cy="951027"/>
          </a:xfrm>
          <a:prstGeom prst="round2Diag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800" dirty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EKONOMI DAN BISNIS</a:t>
            </a:r>
            <a:endParaRPr lang="en-US" sz="2800" dirty="0">
              <a:solidFill>
                <a:schemeClr val="tx1"/>
              </a:solidFill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D60F32-4842-41F3-BF27-CD0F8C811EE6}"/>
              </a:ext>
            </a:extLst>
          </p:cNvPr>
          <p:cNvSpPr/>
          <p:nvPr/>
        </p:nvSpPr>
        <p:spPr>
          <a:xfrm>
            <a:off x="46759" y="1416627"/>
            <a:ext cx="4442113" cy="307917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Manfaat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ekonomi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berkembang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sangat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pesat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pada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massa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kini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karena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manfaat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ekonomi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mempuyai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peranan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penting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menjadi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sesuatu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tak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bisa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lepas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kehidupan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sehari-hari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ekonomi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pemanfaatan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digunakan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menghitung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menjalankan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mesin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atom,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perhitungan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uang.</a:t>
            </a:r>
            <a:r>
              <a:rPr lang="id-ID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juga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dipakai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bursa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saham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digunakan</a:t>
            </a:r>
            <a:r>
              <a:rPr lang="id-ID" sz="1200" dirty="0">
                <a:solidFill>
                  <a:srgbClr val="333333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menghitung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saham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selai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itu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perekonomian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dunia juga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ditopang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oleh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mengelolah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data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keuanga</a:t>
            </a:r>
            <a:r>
              <a:rPr lang="id-ID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n.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Pemanfaatan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bisnis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diperuntukan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bagi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para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perusahaan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/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produsen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para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konsumen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saling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berinteraksi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20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bisnis</a:t>
            </a:r>
            <a:r>
              <a:rPr lang="en-US" sz="120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\</a:t>
            </a:r>
            <a:endParaRPr lang="en-US" sz="1200" b="1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CC27004-E250-4D0D-8F92-51879B759481}"/>
              </a:ext>
            </a:extLst>
          </p:cNvPr>
          <p:cNvSpPr/>
          <p:nvPr/>
        </p:nvSpPr>
        <p:spPr>
          <a:xfrm>
            <a:off x="4655128" y="1416627"/>
            <a:ext cx="4442113" cy="3566073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Keuntungan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Kerugian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pemanfaatan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dibidang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bisnis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1.KEUNTUNGAN:  </a:t>
            </a:r>
          </a:p>
          <a:p>
            <a:pPr algn="just"/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                                            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Produsen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: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Menggunakan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TIK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akan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semakin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membuka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lapangan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kerja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        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Bisnis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berbasis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TIK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mempermudah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transaksi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bisnis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suatu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perusahaan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Melakukan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kegiatan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promosi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iklan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berbisnis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                                     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      </a:t>
            </a:r>
            <a:r>
              <a:rPr lang="en-US" sz="1050" b="1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Konsumen</a:t>
            </a:r>
            <a:r>
              <a:rPr lang="en-US" sz="1050" b="1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: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Konsumen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tidak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perlu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toko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membeli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barang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Konsumen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menghemat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waktu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biaya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perjalanan</a:t>
            </a:r>
            <a:endParaRPr lang="id-ID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2.KERUGIAN:</a:t>
            </a:r>
            <a:endParaRPr lang="id-ID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/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mudah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melakukan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transaksi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diinternet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meyebabkan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transaksi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dilarang,seperti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;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transaksi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barang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selundupan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/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narkoba</a:t>
            </a:r>
            <a:endParaRPr lang="en-US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Terjadinya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pembobolan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rekening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Penipuan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endParaRPr lang="id-ID" sz="1050" b="0" i="0" dirty="0">
              <a:solidFill>
                <a:srgbClr val="333333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B5377-767A-43D2-A29F-718FED09E1BE}"/>
              </a:ext>
            </a:extLst>
          </p:cNvPr>
          <p:cNvSpPr/>
          <p:nvPr/>
        </p:nvSpPr>
        <p:spPr>
          <a:xfrm>
            <a:off x="-255819" y="3672840"/>
            <a:ext cx="3860079" cy="16840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id-ID" sz="2800" dirty="0"/>
              <a:t>PERBANKAN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1F28799E-D9DC-450E-AFEA-9250F88BDDE3}"/>
              </a:ext>
            </a:extLst>
          </p:cNvPr>
          <p:cNvSpPr/>
          <p:nvPr/>
        </p:nvSpPr>
        <p:spPr>
          <a:xfrm>
            <a:off x="301214" y="160800"/>
            <a:ext cx="4571999" cy="3679680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l" fontAlgn="base"/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perbankan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fungsi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sangat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sangat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berpengaruh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sekali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segala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aktivitas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perbankan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baik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simpan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pinjam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transaksi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keuangan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lainnya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berjalan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lancar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adanya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pemanfaatan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sistem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sistem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canggih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di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sangat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mempermudah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jalannya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suatu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perbankan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serta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menjamin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keamanan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kerahasiaan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dari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setiap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nasabah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Karena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juga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berfungsi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menyimpan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mengolah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berbagai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data.</a:t>
            </a:r>
          </a:p>
          <a:p>
            <a:pPr algn="l" fontAlgn="base"/>
            <a:endParaRPr lang="en-US" b="0" i="0" dirty="0">
              <a:solidFill>
                <a:srgbClr val="555555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9E5E68FE-C1DA-4D15-A922-B8A63BD12E27}"/>
              </a:ext>
            </a:extLst>
          </p:cNvPr>
          <p:cNvSpPr/>
          <p:nvPr/>
        </p:nvSpPr>
        <p:spPr>
          <a:xfrm>
            <a:off x="4572001" y="1065339"/>
            <a:ext cx="4571999" cy="3679680"/>
          </a:xfrm>
          <a:prstGeom prst="wedgeRoundRectCallo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l" fontAlgn="base"/>
            <a:r>
              <a:rPr lang="en-US" b="0" i="0" dirty="0">
                <a:solidFill>
                  <a:srgbClr val="555555"/>
                </a:solidFill>
                <a:effectLst/>
                <a:latin typeface="Gudea"/>
              </a:rPr>
              <a:t> 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Aplikasi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terpasang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di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juga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menjadi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salah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satu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sumber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data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analisa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mengambil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keputusan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di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perbankan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misalnya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perbankan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telah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memperkenalkan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solusi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core banking,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seperti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Finacle, yang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memberikan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solusi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bagi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bank yang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ingin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melakukan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layanan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finansial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Penghitungan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keuangan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bunga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layanan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keuangan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seperti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e-banking, e-cash, ATM, dan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sebagainya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merupakan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contoh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konkrit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selama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ini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banyak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digunakan</a:t>
            </a:r>
            <a:r>
              <a:rPr lang="en-US" b="0" i="0" dirty="0">
                <a:solidFill>
                  <a:srgbClr val="555555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di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2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Scroll: Horizontal 1">
            <a:extLst>
              <a:ext uri="{FF2B5EF4-FFF2-40B4-BE49-F238E27FC236}">
                <a16:creationId xmlns:a16="http://schemas.microsoft.com/office/drawing/2014/main" id="{415DA7B9-75F1-4DB0-9AA7-F5E73F1B1541}"/>
              </a:ext>
            </a:extLst>
          </p:cNvPr>
          <p:cNvSpPr/>
          <p:nvPr/>
        </p:nvSpPr>
        <p:spPr>
          <a:xfrm>
            <a:off x="4566804" y="557994"/>
            <a:ext cx="3688773" cy="1589809"/>
          </a:xfrm>
          <a:prstGeom prst="horizontalScroll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4000" dirty="0">
                <a:solidFill>
                  <a:schemeClr val="tx1"/>
                </a:solidFill>
              </a:rPr>
              <a:t>INDUSTRI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816764-3F69-4941-8662-D5B250C6FDCC}"/>
              </a:ext>
            </a:extLst>
          </p:cNvPr>
          <p:cNvSpPr/>
          <p:nvPr/>
        </p:nvSpPr>
        <p:spPr>
          <a:xfrm>
            <a:off x="0" y="903491"/>
            <a:ext cx="3906982" cy="259253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Penerapan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Komputer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Dalam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Bidang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Industri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sangat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bermanfaat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yaitu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untuk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meningkatkan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produktivitas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.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Penerapan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komputer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dalam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bidang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industri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juga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memungkinkan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proses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produksi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di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dalam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industri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lebih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efisien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dan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efektif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.</a:t>
            </a:r>
            <a:endParaRPr lang="en-US" dirty="0"/>
          </a:p>
        </p:txBody>
      </p:sp>
      <p:sp>
        <p:nvSpPr>
          <p:cNvPr id="5" name="Rectangle: Single Corner Snipped 4">
            <a:extLst>
              <a:ext uri="{FF2B5EF4-FFF2-40B4-BE49-F238E27FC236}">
                <a16:creationId xmlns:a16="http://schemas.microsoft.com/office/drawing/2014/main" id="{659A4C20-195D-445D-ACD2-92604450FAEA}"/>
              </a:ext>
            </a:extLst>
          </p:cNvPr>
          <p:cNvSpPr/>
          <p:nvPr/>
        </p:nvSpPr>
        <p:spPr>
          <a:xfrm>
            <a:off x="3592484" y="2361336"/>
            <a:ext cx="5330536" cy="2437704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CONTOH PENERAPAN KOMPUTER DI BIDANG INDUSTRI</a:t>
            </a:r>
            <a:endParaRPr lang="id-ID" b="0" i="0" dirty="0">
              <a:solidFill>
                <a:srgbClr val="3B3835"/>
              </a:solidFill>
              <a:effectLst/>
              <a:latin typeface="HelveticaNeue-Light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Industri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Rekaman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Bahwa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untuk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menghasilkan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suara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yang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bagus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perlu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pengaturan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perekam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dan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modifikasi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suara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dengan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media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komputer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,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serta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mencetak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lagu-lagunyapun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di bantu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dengan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 system </a:t>
            </a:r>
            <a:r>
              <a:rPr lang="en-US" b="0" i="0" dirty="0" err="1">
                <a:solidFill>
                  <a:srgbClr val="3B3835"/>
                </a:solidFill>
                <a:effectLst/>
                <a:latin typeface="HelveticaNeue-Light"/>
              </a:rPr>
              <a:t>komputer</a:t>
            </a:r>
            <a:r>
              <a:rPr lang="en-US" b="0" i="0" dirty="0">
                <a:solidFill>
                  <a:srgbClr val="3B3835"/>
                </a:solidFill>
                <a:effectLst/>
                <a:latin typeface="HelveticaNeue-Light"/>
              </a:rPr>
              <a:t>.</a:t>
            </a:r>
            <a:endParaRPr lang="id-ID" b="0" i="0" dirty="0">
              <a:solidFill>
                <a:srgbClr val="3B3835"/>
              </a:solidFill>
              <a:effectLst/>
              <a:latin typeface="HelveticaNeue-Light"/>
            </a:endParaRPr>
          </a:p>
          <a:p>
            <a:pPr marL="342900" indent="-342900">
              <a:buFont typeface="+mj-lt"/>
              <a:buAutoNum type="arabicParenR"/>
            </a:pPr>
            <a:r>
              <a:rPr lang="nn-NO" b="0" i="0" dirty="0">
                <a:solidFill>
                  <a:srgbClr val="3B3835"/>
                </a:solidFill>
                <a:effectLst/>
                <a:latin typeface="HelveticaNeue-Light"/>
              </a:rPr>
              <a:t>Industri Perfilman Semua efek-efek di dunia akting , animasi, dan penyotingan adegan film semua di rekam dengan perangkat elektronik yang dihubungkan dengan komputer</a:t>
            </a:r>
            <a:endParaRPr lang="id-ID" b="0" i="0" dirty="0">
              <a:solidFill>
                <a:srgbClr val="3B3835"/>
              </a:solidFill>
              <a:effectLst/>
              <a:latin typeface="HelveticaNeue-Light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"/>
          <p:cNvSpPr txBox="1">
            <a:spLocks noGrp="1"/>
          </p:cNvSpPr>
          <p:nvPr>
            <p:ph type="title"/>
          </p:nvPr>
        </p:nvSpPr>
        <p:spPr>
          <a:xfrm>
            <a:off x="3454548" y="-31691"/>
            <a:ext cx="2416316" cy="7065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200" dirty="0">
                <a:latin typeface="Amatic SC" panose="00000500000000000000" pitchFamily="2" charset="-79"/>
                <a:ea typeface="Adobe Myungjo Std M" panose="02020600000000000000" pitchFamily="18" charset="-128"/>
                <a:cs typeface="Amatic SC" panose="00000500000000000000" pitchFamily="2" charset="-79"/>
              </a:rPr>
              <a:t>PERMAINAN (GAME)</a:t>
            </a:r>
            <a:endParaRPr sz="3200" dirty="0">
              <a:latin typeface="Amatic SC" panose="00000500000000000000" pitchFamily="2" charset="-79"/>
              <a:ea typeface="Adobe Myungjo Std M" panose="02020600000000000000" pitchFamily="18" charset="-128"/>
              <a:cs typeface="Amatic SC" panose="00000500000000000000" pitchFamily="2" charset="-79"/>
            </a:endParaRPr>
          </a:p>
        </p:txBody>
      </p:sp>
      <p:sp>
        <p:nvSpPr>
          <p:cNvPr id="1929" name="Google Shape;1929;p1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3718BD0-F7D2-4E3E-ADF8-3D4491C9F12C}"/>
              </a:ext>
            </a:extLst>
          </p:cNvPr>
          <p:cNvSpPr/>
          <p:nvPr/>
        </p:nvSpPr>
        <p:spPr>
          <a:xfrm>
            <a:off x="363755" y="674891"/>
            <a:ext cx="8416490" cy="236912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id-ID" b="0" i="0" dirty="0">
              <a:solidFill>
                <a:schemeClr val="bg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Permainan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bisa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digunakan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permainan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(games)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tiga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dimensi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(3D)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dilengkapi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audiovisual yang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menarik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memberikan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special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efect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Bahkan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kita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dapat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bermain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dengan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teman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satu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komputer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 Dari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hari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kehari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perkembangan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multimedia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semakin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maju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hal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ini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disebabkan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semakin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beraneka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ragamnya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kebutuhan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akan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multimedia di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bidang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hiburan</a:t>
            </a:r>
            <a:r>
              <a:rPr lang="en-US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id-ID" b="0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Selain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itu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, multimedia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ini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berisi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banyak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digunakan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dalam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industri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hiburan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khususnya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untuk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mengembangkan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efek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khusus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dalam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film dan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animasi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Permainan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populer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dalam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multimedia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sebagaimana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permainan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dan program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perangkat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lunak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yang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telah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tersedia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baik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terdistribusi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dalam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CD-ROM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atau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online.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Beberapa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video games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mengajak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pengguna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untuk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berpartisipasi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aktif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bukan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hanya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duduk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sebagai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penerima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pasif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informasi</a:t>
            </a:r>
            <a:r>
              <a:rPr lang="en-US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.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61555A1-EE3F-4AD1-80F5-2AD2B30EC346}"/>
              </a:ext>
            </a:extLst>
          </p:cNvPr>
          <p:cNvSpPr/>
          <p:nvPr/>
        </p:nvSpPr>
        <p:spPr>
          <a:xfrm>
            <a:off x="374146" y="3059605"/>
            <a:ext cx="3792681" cy="190153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solidFill>
                  <a:schemeClr val="tx1"/>
                </a:solidFill>
              </a:rPr>
              <a:t>DAMPAK POSITIF: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solidFill>
                  <a:schemeClr val="tx1"/>
                </a:solidFill>
              </a:rPr>
              <a:t>PENDUKUNG PEMBUATAN ANIMASI,EFEK SUARA DAN LAIN2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solidFill>
                  <a:schemeClr val="tx1"/>
                </a:solidFill>
              </a:rPr>
              <a:t>MENGISI WAKTU LUANG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solidFill>
                  <a:schemeClr val="tx1"/>
                </a:solidFill>
              </a:rPr>
              <a:t>MENARIK MINAT KALANGAN ANAK,REMAJA,MAUPUN DEWASA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064AD5-3B5C-409D-8FCE-C672DCD7FFE2}"/>
              </a:ext>
            </a:extLst>
          </p:cNvPr>
          <p:cNvSpPr/>
          <p:nvPr/>
        </p:nvSpPr>
        <p:spPr>
          <a:xfrm>
            <a:off x="4797138" y="3044018"/>
            <a:ext cx="3713017" cy="209948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/>
            </a:pPr>
            <a:endParaRPr lang="id-ID" sz="1100" b="0" i="0" dirty="0">
              <a:solidFill>
                <a:schemeClr val="bg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marL="228600" indent="-228600">
              <a:buFont typeface="+mj-lt"/>
              <a:buAutoNum type="arabicPeriod"/>
            </a:pPr>
            <a:endParaRPr lang="id-ID" sz="1100" dirty="0">
              <a:solidFill>
                <a:schemeClr val="bg1"/>
              </a:solidFill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marL="228600" indent="-228600">
              <a:buFont typeface="+mj-lt"/>
              <a:buAutoNum type="arabicPeriod"/>
            </a:pPr>
            <a:endParaRPr lang="id-ID" sz="1100" b="0" i="0" dirty="0">
              <a:solidFill>
                <a:schemeClr val="bg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algn="ctr"/>
            <a:r>
              <a:rPr lang="id-ID" sz="1100" b="1" dirty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DAMPAK NEGATIF:</a:t>
            </a:r>
          </a:p>
          <a:p>
            <a:endParaRPr lang="id-ID" sz="1100" b="1" i="0" dirty="0">
              <a:solidFill>
                <a:schemeClr val="tx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Multimedia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dalam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bentuk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gambar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atau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video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banyak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gambar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atau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film yang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mengandung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pornografi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dan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kekerasan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yang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bisa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mengakibatkan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dorongan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kepada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seseorang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untuk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bertindak</a:t>
            </a:r>
            <a:r>
              <a:rPr lang="id-ID" sz="1100" b="1" dirty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kriminal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.</a:t>
            </a:r>
            <a:endParaRPr lang="id-ID" sz="1100" b="1" i="0" dirty="0">
              <a:solidFill>
                <a:schemeClr val="tx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 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Kecanduan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(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bagi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pengguna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games)</a:t>
            </a:r>
            <a:endParaRPr lang="id-ID" sz="1100" b="1" i="0" dirty="0">
              <a:solidFill>
                <a:schemeClr val="tx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Penurunan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prestasi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belajar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,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kehilangan</a:t>
            </a:r>
            <a:r>
              <a:rPr lang="en-US" sz="1100" b="1" i="0" dirty="0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 </a:t>
            </a:r>
            <a:r>
              <a:rPr lang="en-US" sz="1100" b="1" i="0" dirty="0" err="1">
                <a:solidFill>
                  <a:schemeClr val="tx1"/>
                </a:solidFill>
                <a:effectLst/>
                <a:latin typeface="Adobe Kaiti Std R" panose="02020400000000000000" pitchFamily="18" charset="-128"/>
                <a:ea typeface="Adobe Kaiti Std R" panose="02020400000000000000" pitchFamily="18" charset="-128"/>
              </a:rPr>
              <a:t>konsentrasi</a:t>
            </a:r>
            <a:endParaRPr lang="id-ID" sz="1100" b="1" i="0" dirty="0">
              <a:solidFill>
                <a:schemeClr val="tx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endParaRPr lang="id-ID" sz="1100" b="0" i="0" dirty="0">
              <a:solidFill>
                <a:schemeClr val="bg1"/>
              </a:solidFill>
              <a:effectLst/>
              <a:latin typeface="Adobe Kaiti Std R" panose="02020400000000000000" pitchFamily="18" charset="-128"/>
              <a:ea typeface="Adobe Kaiti Std R" panose="02020400000000000000" pitchFamily="18" charset="-128"/>
            </a:endParaRPr>
          </a:p>
          <a:p>
            <a:endParaRPr lang="id-ID" sz="1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p2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Kotak Teks 2">
            <a:extLst>
              <a:ext uri="{FF2B5EF4-FFF2-40B4-BE49-F238E27FC236}">
                <a16:creationId xmlns:a16="http://schemas.microsoft.com/office/drawing/2014/main" id="{AB925337-D064-44DC-A205-56A351DEF215}"/>
              </a:ext>
            </a:extLst>
          </p:cNvPr>
          <p:cNvSpPr txBox="1"/>
          <p:nvPr/>
        </p:nvSpPr>
        <p:spPr>
          <a:xfrm>
            <a:off x="1581150" y="2065020"/>
            <a:ext cx="5981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>
                <a:solidFill>
                  <a:schemeClr val="bg1"/>
                </a:solidFill>
                <a:latin typeface="Castellar" panose="020A0402060406010301" pitchFamily="18" charset="0"/>
              </a:rPr>
              <a:t>TERIMA KASIH</a:t>
            </a:r>
            <a:endParaRPr lang="en-ID" sz="4400" dirty="0">
              <a:solidFill>
                <a:schemeClr val="bg1"/>
              </a:solidFill>
              <a:latin typeface="Castellar" panose="020A0402060406010301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843</Words>
  <Application>Microsoft Office PowerPoint</Application>
  <PresentationFormat>Peragaan Layar (16:9)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 Dipakai</vt:lpstr>
      </vt:variant>
      <vt:variant>
        <vt:i4>10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8</vt:i4>
      </vt:variant>
    </vt:vector>
  </HeadingPairs>
  <TitlesOfParts>
    <vt:vector size="19" baseType="lpstr">
      <vt:lpstr>Perpetua Titling MT</vt:lpstr>
      <vt:lpstr>Adobe Kaiti Std R</vt:lpstr>
      <vt:lpstr>Open Sans</vt:lpstr>
      <vt:lpstr>Gudea</vt:lpstr>
      <vt:lpstr>Amatic SC</vt:lpstr>
      <vt:lpstr>HelveticaNeue-Light</vt:lpstr>
      <vt:lpstr>Calibri</vt:lpstr>
      <vt:lpstr>Merriweather</vt:lpstr>
      <vt:lpstr>Castellar</vt:lpstr>
      <vt:lpstr>Arial</vt:lpstr>
      <vt:lpstr>Nathaniel template</vt:lpstr>
      <vt:lpstr>Presentasi PowerPoint</vt:lpstr>
      <vt:lpstr>PENERAPAN ILMU KOMPUTER BESERTA PERKEMBANGANNYA</vt:lpstr>
      <vt:lpstr>ILMU PENGETAHUAN</vt:lpstr>
      <vt:lpstr>Presentasi PowerPoint</vt:lpstr>
      <vt:lpstr>Presentasi PowerPoint</vt:lpstr>
      <vt:lpstr>Presentasi PowerPoint</vt:lpstr>
      <vt:lpstr>PERMAINAN (GAME)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RUDIYANTO</dc:creator>
  <cp:lastModifiedBy>Evira Rifdah</cp:lastModifiedBy>
  <cp:revision>3</cp:revision>
  <dcterms:modified xsi:type="dcterms:W3CDTF">2021-10-14T10:15:13Z</dcterms:modified>
</cp:coreProperties>
</file>